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2" r:id="rId6"/>
    <p:sldId id="263" r:id="rId7"/>
    <p:sldId id="264" r:id="rId8"/>
    <p:sldId id="277" r:id="rId9"/>
    <p:sldId id="265" r:id="rId10"/>
    <p:sldId id="266" r:id="rId11"/>
    <p:sldId id="267" r:id="rId12"/>
    <p:sldId id="268" r:id="rId13"/>
    <p:sldId id="270" r:id="rId14"/>
    <p:sldId id="272" r:id="rId15"/>
    <p:sldId id="278" r:id="rId16"/>
    <p:sldId id="279" r:id="rId17"/>
    <p:sldId id="280" r:id="rId18"/>
    <p:sldId id="281" r:id="rId19"/>
    <p:sldId id="282" r:id="rId20"/>
    <p:sldId id="290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287" r:id="rId32"/>
    <p:sldId id="288" r:id="rId33"/>
    <p:sldId id="286" r:id="rId34"/>
    <p:sldId id="289" r:id="rId35"/>
    <p:sldId id="306" r:id="rId36"/>
    <p:sldId id="307" r:id="rId37"/>
    <p:sldId id="305" r:id="rId38"/>
    <p:sldId id="308" r:id="rId39"/>
    <p:sldId id="320" r:id="rId40"/>
    <p:sldId id="310" r:id="rId41"/>
    <p:sldId id="311" r:id="rId42"/>
    <p:sldId id="312" r:id="rId43"/>
    <p:sldId id="313" r:id="rId44"/>
    <p:sldId id="321" r:id="rId45"/>
    <p:sldId id="322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3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0ACFF-3B0B-4612-A463-6A09A2781B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2A767A-2A78-4657-86D6-09F52E67AA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7F802-E910-42DA-8C74-231A05E7D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ED648-2588-4C27-B009-6043C352B282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7B2D3-10A7-44C1-919A-1BB5EA76E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99933-62CF-4950-888B-7AD57371A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EF892-FBB4-4DC2-93F5-680B7CE1F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76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98A23-7898-44F6-928E-324E242AC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148D06-6531-43E5-8013-F9DCE1DD93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7B18C-12DA-4297-9E02-A758809EF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ED648-2588-4C27-B009-6043C352B282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374EC-2174-40F6-B066-22F45941A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1EE2E-EDC8-4950-8493-AFC3ABED1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EF892-FBB4-4DC2-93F5-680B7CE1F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85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37F6B2-9CE6-4E0E-B4EB-2A6FA5C2DC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1982D7-7919-4EFB-A182-64BA71F031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A6532-2499-4960-9DFD-635FE30DE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ED648-2588-4C27-B009-6043C352B282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5F3B9-C9D3-4A0B-B006-61B0113D7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DEF83-7D2C-4D2F-BDBA-05DC59773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EF892-FBB4-4DC2-93F5-680B7CE1F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078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C9FFD-C5E4-45DD-92B7-368F0BBB4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DA852-E94F-4DD6-9951-FA1377DEE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D84BE-DF83-4F7C-BCCF-A8A309D15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ED648-2588-4C27-B009-6043C352B282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BDD24-8938-4508-83F3-6632A0EF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4BB8E-27E7-4CAD-8234-B4732FAFE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EF892-FBB4-4DC2-93F5-680B7CE1F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17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40862-2C80-4AF0-93FE-85E8835C9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B05ABF-4EB6-4931-8478-AA3979275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64C0B-5FB2-4DE8-A250-37DFA256D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ED648-2588-4C27-B009-6043C352B282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B3944-4644-438E-8F19-6044D97CC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6DD51-4F43-4D03-848E-948D93E5A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EF892-FBB4-4DC2-93F5-680B7CE1F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39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07166-558E-479C-87DB-473227EC7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6E369-292A-4D98-8C8A-EA0F9E9A53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75607-5E6F-4D37-B27E-5FE67DBDAA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CF1E5-62D9-4225-BD96-5B5BB08C4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ED648-2588-4C27-B009-6043C352B282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8B7E25-EC36-46E7-B4B4-C5C3A8E23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8DA5E3-9E68-4090-9DAB-FC285A558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EF892-FBB4-4DC2-93F5-680B7CE1F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182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37F20-A41F-4984-AE91-58F2F476C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79430-4465-4D6B-AA21-ED017DAD0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D74798-C4A1-4AF5-A6DD-4A5863C1F6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9156D3-EA06-4305-BB03-B1A97313F4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B54FD6-6859-4876-BDB6-DD375D2A4A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BE4840-91D3-4248-A61B-0A83A32B2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ED648-2588-4C27-B009-6043C352B282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BA58EB-FC37-431B-8C86-C39364F68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FB9D0C-9DA0-4776-8694-36F6F5C33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EF892-FBB4-4DC2-93F5-680B7CE1F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166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2FFCE-ACDA-43B1-875A-6B55AF514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89D27B-73C0-4E69-ACD7-75199180B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ED648-2588-4C27-B009-6043C352B282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FF4241-0007-47A8-9E4E-FC6DDE4C9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1E82B0-96DD-4757-A2C8-C52466D57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EF892-FBB4-4DC2-93F5-680B7CE1F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93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76205F-2C22-4BF7-9450-0ACAAF237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ED648-2588-4C27-B009-6043C352B282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89234E-EDC8-4B89-BD6B-4FF33CEA4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C522B-2CD3-467C-AB73-DA6F72B15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EF892-FBB4-4DC2-93F5-680B7CE1F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567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7894F-2774-4149-8140-4E5E7B0E4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E41A7-EE67-4AAA-9C6A-474E64D16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32C9E4-C6B4-487F-829D-8D5243C79A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3FDDAD-690B-44BD-83B6-BDE741A77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ED648-2588-4C27-B009-6043C352B282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12B97E-20F5-4AB8-9D6D-1555EA5B7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951F2-809D-4D15-9020-E76B79EE8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EF892-FBB4-4DC2-93F5-680B7CE1F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004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C2D82-3ADE-4669-B05C-484718F7B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39672E-8719-475E-9D5E-B8874CFAF7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ACBAF-560A-4F3E-AAB6-2F91DCCCE3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8A6688-1718-46A6-BD38-A7512A3A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ED648-2588-4C27-B009-6043C352B282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5E411F-E2A2-4294-A540-5255F1AB6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CF2037-D836-460C-935B-D720F45E9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EF892-FBB4-4DC2-93F5-680B7CE1F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2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4B3A29-392E-44BE-ABDC-777486660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51E6EC-B570-46E7-9E45-E3C192E8E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5779D-1DD3-4751-9E84-FFDD9EE41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ED648-2588-4C27-B009-6043C352B282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C085A-ECC0-4E29-A32F-6A15FA5138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288E8-9AAA-489D-9E20-5E251E0E6E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AEF892-FBB4-4DC2-93F5-680B7CE1F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023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62E077-877F-4839-A0F2-8B83F1E0F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20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8C9915-B6B9-42D3-B235-BED127D05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50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628A5C-6700-476D-90B5-867904C98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21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5105BF-D02A-4BC2-BFEB-FDE063AEF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42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5DF256A-E629-47AE-8252-F22BECF92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063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3F1215-22F2-45E7-8CE3-6152DCD22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80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CA7129-C7C7-4D9C-9DFA-B8D08B713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43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CE87C2-0BD2-4578-BDB6-55CD503D4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34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A683F5-01D3-4BF0-AA4C-06DE0D774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94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67DBB0-D07E-44AD-B80C-DB13304ED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43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8D45FD-AF0B-4089-90F7-AE24763C1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536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747CDB-1F9D-4281-A3D9-5781E25A4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17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9581B0-C1B7-4C97-8C74-2886B763B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523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AFFF9F-A647-4F24-859D-FB1507723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47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BC3F3A-7E58-463F-BEA6-6C5D85A85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173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5B4626-3CDC-4B82-A93D-B4F95ED50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2BC7B8-A026-45F1-A7D9-2500773DB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89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EB758C-BC6C-46FB-B574-119DEA827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98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8678FD-91B6-4424-B9B3-C29AF2FA8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888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D32BC1-B92A-4D1D-A6D0-75A564BE8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26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A65851-DECE-4297-A704-44DBAAAF7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311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7C108-3734-46A5-9923-FC0C44576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32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2CBD53-B3B6-41BC-AF8A-D796BAE86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62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B24E98-91A0-4D82-87D1-DC377C88B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271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4CAB8E-B3F3-44FD-A56B-3AABB17DF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62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A321C2-A713-4A97-9208-BAC3BBFDA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6361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8F201C-8EDC-4F29-8D78-202E0D44E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200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4F3306-296D-4632-8EB2-A1268A022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079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08C84E-630C-4CF5-B4DD-92870E7C2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0556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0E0E83-60C4-4F4A-B293-66D50B993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333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F1C99B-839E-4437-B000-53EEDD394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156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5E108B-6915-479A-93CA-6A25941AD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735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1A600E-8B4F-443F-A3F7-8AFC54F33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876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E6D88A-10F6-4EEF-B415-2EC788E45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92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3BFFCF-255C-4364-B7BE-571C4E40C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2382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70DD69-BC4A-4FF8-A1BB-66C7D7923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8782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EFC476-AB41-408E-A1A2-54531CCBA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7032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BDDF0C-284D-43F9-BB6C-3687C5FD5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2417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E8D4D6-C678-4F9C-A9B2-888796A6E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469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CFEA14-EDB9-4EFF-9CFB-42E61FC8B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584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50E9BB-F48F-487C-A0D7-7A9A59C9B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097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1B00EF-F500-4982-A531-E0C5BDF7C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12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EC27FC-ACB0-4A88-BDB1-429CEA5ED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43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C4D924-C2A6-46FA-A02F-B4434097E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82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8C53A3-F5CB-48CF-807A-1D717046D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36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936</TotalTime>
  <Words>0</Words>
  <Application>Microsoft Office PowerPoint</Application>
  <PresentationFormat>Widescreen</PresentationFormat>
  <Paragraphs>0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ASG</dc:creator>
  <cp:lastModifiedBy>ASG</cp:lastModifiedBy>
  <cp:revision>50</cp:revision>
  <dcterms:created xsi:type="dcterms:W3CDTF">2021-10-18T20:23:21Z</dcterms:created>
  <dcterms:modified xsi:type="dcterms:W3CDTF">2021-10-20T02:43:11Z</dcterms:modified>
</cp:coreProperties>
</file>